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>
          <p15:clr>
            <a:srgbClr val="A4A3A4"/>
          </p15:clr>
        </p15:guide>
        <p15:guide id="2" orient="horz" pos="1016">
          <p15:clr>
            <a:srgbClr val="A4A3A4"/>
          </p15:clr>
        </p15:guide>
        <p15:guide id="3" orient="horz" pos="1712">
          <p15:clr>
            <a:srgbClr val="A4A3A4"/>
          </p15:clr>
        </p15:guide>
        <p15:guide id="4" orient="horz" pos="1808">
          <p15:clr>
            <a:srgbClr val="A4A3A4"/>
          </p15:clr>
        </p15:guide>
        <p15:guide id="5" orient="horz" pos="3280">
          <p15:clr>
            <a:srgbClr val="A4A3A4"/>
          </p15:clr>
        </p15:guide>
        <p15:guide id="6" orient="horz" pos="2600">
          <p15:clr>
            <a:srgbClr val="A4A3A4"/>
          </p15:clr>
        </p15:guide>
        <p15:guide id="7" orient="horz" pos="2488">
          <p15:clr>
            <a:srgbClr val="A4A3A4"/>
          </p15:clr>
        </p15:guide>
        <p15:guide id="8" orient="horz" pos="3384">
          <p15:clr>
            <a:srgbClr val="A4A3A4"/>
          </p15:clr>
        </p15:guide>
        <p15:guide id="9" pos="280">
          <p15:clr>
            <a:srgbClr val="A4A3A4"/>
          </p15:clr>
        </p15:guide>
        <p15:guide id="10" pos="1064">
          <p15:clr>
            <a:srgbClr val="A4A3A4"/>
          </p15:clr>
        </p15:guide>
        <p15:guide id="11" pos="1176">
          <p15:clr>
            <a:srgbClr val="A4A3A4"/>
          </p15:clr>
        </p15:guide>
        <p15:guide id="12" pos="1952">
          <p15:clr>
            <a:srgbClr val="A4A3A4"/>
          </p15:clr>
        </p15:guide>
        <p15:guide id="13" pos="2056">
          <p15:clr>
            <a:srgbClr val="A4A3A4"/>
          </p15:clr>
        </p15:guide>
        <p15:guide id="14" pos="2832">
          <p15:clr>
            <a:srgbClr val="A4A3A4"/>
          </p15:clr>
        </p15:guide>
        <p15:guide id="15" pos="2936">
          <p15:clr>
            <a:srgbClr val="A4A3A4"/>
          </p15:clr>
        </p15:guide>
        <p15:guide id="16" pos="37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D53"/>
    <a:srgbClr val="002600"/>
    <a:srgbClr val="285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90"/>
      </p:cViewPr>
      <p:guideLst>
        <p:guide orient="horz" pos="232"/>
        <p:guide orient="horz" pos="1016"/>
        <p:guide orient="horz" pos="1712"/>
        <p:guide orient="horz" pos="1808"/>
        <p:guide orient="horz" pos="3280"/>
        <p:guide orient="horz" pos="2600"/>
        <p:guide orient="horz" pos="2488"/>
        <p:guide orient="horz" pos="3384"/>
        <p:guide pos="280"/>
        <p:guide pos="1064"/>
        <p:guide pos="1176"/>
        <p:guide pos="1952"/>
        <p:guide pos="2056"/>
        <p:guide pos="2832"/>
        <p:guide pos="2936"/>
        <p:guide pos="37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6D27A87C-DF12-48D2-B8C4-B5D71DC891F4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57A44E8-66CD-4352-AAF0-E2277F5F68FB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4035327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2CD7-32F8-4B1F-AFB6-2C166AB0047A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DE89-B05E-4DBD-8DAE-B10807073C81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314471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7641E-184D-4CEE-BF6F-2D5C26A672D4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C584C-3D39-4F90-AEFE-B4FD3D2A19CC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51641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213A3-396D-49BC-A68E-87C299730E7E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ADDB7-42D8-4975-8F60-8EF19CEB659B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133551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0BAB3-D338-4E84-A8DC-998BE8CE5EFA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AD008-3962-4216-8740-46914628E01F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14727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34891-ECB6-4DA5-A5E8-C7B347DA3B75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2377B-180C-499F-82E8-A36CE05855B7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403502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5056F-CAB6-4CB5-86D2-0776724499D4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92F42-51E7-4662-AEB1-856FCAB4A60B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37809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1BD9-DF18-4B5F-A448-40828189883F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0BD5C-6781-466E-AAD4-28556A2050F6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4612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9512F-97DE-4377-BB9F-02718C4BDFF8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C0C69-CE66-4ADF-AAD8-1F8AFF5A3F7C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16128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24105-D1A0-44C6-A8D9-D1DDA3639764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45BAC-0300-47BC-97F3-9A4202AA187E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224239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9F393-460C-4AE9-8CC8-5F7F9120CE17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9D0C8-82AC-4DFD-9834-D623CFE2AA52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49166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19B1F-FB53-478B-878B-C20E1CC0B400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9431D-FEAE-42B3-8948-8AA75CE1605C}" type="slidenum">
              <a:rPr lang="es-ES_tradnl" altLang="es-CO"/>
              <a:pPr/>
              <a:t>‹Nº›</a:t>
            </a:fld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383672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O" smtClean="0"/>
              <a:t>Clic para editar título</a:t>
            </a:r>
            <a:endParaRPr lang="es-ES_tradnl" altLang="es-CO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O" smtClean="0"/>
              <a:t>Haga clic para modificar el estilo de texto del patrón</a:t>
            </a:r>
          </a:p>
          <a:p>
            <a:pPr lvl="1"/>
            <a:r>
              <a:rPr lang="en-US" altLang="es-CO" smtClean="0"/>
              <a:t>Segundo nivel</a:t>
            </a:r>
          </a:p>
          <a:p>
            <a:pPr lvl="2"/>
            <a:r>
              <a:rPr lang="en-US" altLang="es-CO" smtClean="0"/>
              <a:t>Tercer nivel</a:t>
            </a:r>
          </a:p>
          <a:p>
            <a:pPr lvl="3"/>
            <a:r>
              <a:rPr lang="en-US" altLang="es-CO" smtClean="0"/>
              <a:t>Cuarto nivel</a:t>
            </a:r>
          </a:p>
          <a:p>
            <a:pPr lvl="4"/>
            <a:r>
              <a:rPr lang="en-US" altLang="es-CO" smtClean="0"/>
              <a:t>Quinto nivel</a:t>
            </a:r>
            <a:endParaRPr lang="es-ES_tradnl" altLang="es-CO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A4AEA25-9AFB-49F2-8F1E-A450E9279D5C}" type="datetime1">
              <a:rPr lang="es-ES_tradnl"/>
              <a:pPr>
                <a:defRPr/>
              </a:pPr>
              <a:t>12/09/2018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FAF1249-F9E5-41A8-AAFB-2D533E8B0F43}" type="slidenum">
              <a:rPr lang="es-ES_tradnl" altLang="es-CO"/>
              <a:pPr/>
              <a:t>‹Nº›</a:t>
            </a:fld>
            <a:endParaRPr lang="es-ES_tradnl" altLang="es-CO"/>
          </a:p>
        </p:txBody>
      </p:sp>
      <p:sp>
        <p:nvSpPr>
          <p:cNvPr id="1031" name="6 Rectángulo"/>
          <p:cNvSpPr>
            <a:spLocks noChangeArrowheads="1"/>
          </p:cNvSpPr>
          <p:nvPr userDrawn="1"/>
        </p:nvSpPr>
        <p:spPr bwMode="auto">
          <a:xfrm>
            <a:off x="457200" y="6415088"/>
            <a:ext cx="84820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1050" dirty="0">
                <a:latin typeface="Futura Std Book" pitchFamily="34" charset="0"/>
              </a:rPr>
              <a:t>Código: </a:t>
            </a:r>
            <a:r>
              <a:rPr lang="es-ES" sz="1050" dirty="0">
                <a:latin typeface="Futura Std Book" pitchFamily="34" charset="0"/>
              </a:rPr>
              <a:t>F-ECI-12 </a:t>
            </a:r>
            <a:r>
              <a:rPr lang="es-ES" sz="1050" dirty="0">
                <a:latin typeface="Futura Std Book" pitchFamily="34" charset="0"/>
              </a:rPr>
              <a:t>						Versión 01   						COPIA CONTROLADA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-190500"/>
            <a:ext cx="93091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1 Título"/>
          <p:cNvSpPr txBox="1">
            <a:spLocks/>
          </p:cNvSpPr>
          <p:nvPr/>
        </p:nvSpPr>
        <p:spPr bwMode="auto">
          <a:xfrm>
            <a:off x="357188" y="1138238"/>
            <a:ext cx="878681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sz="2800" b="1">
                <a:latin typeface="Calibri" panose="020F0502020204030204" pitchFamily="34" charset="0"/>
              </a:rPr>
              <a:t/>
            </a:r>
            <a:br>
              <a:rPr lang="es-CO" altLang="es-CO" sz="2800" b="1">
                <a:latin typeface="Calibri" panose="020F0502020204030204" pitchFamily="34" charset="0"/>
              </a:rPr>
            </a:br>
            <a:r>
              <a:rPr lang="es-CO" altLang="es-CO" sz="2800" b="1">
                <a:latin typeface="Futura Std Book" panose="020B0502020204020303" pitchFamily="34" charset="0"/>
              </a:rPr>
              <a:t>INFORME EVENTOS</a:t>
            </a:r>
            <a:br>
              <a:rPr lang="es-CO" altLang="es-CO" sz="2800" b="1">
                <a:latin typeface="Futura Std Book" panose="020B0502020204020303" pitchFamily="34" charset="0"/>
              </a:rPr>
            </a:br>
            <a:r>
              <a:rPr lang="es-CO" altLang="es-CO" sz="2800" b="1">
                <a:latin typeface="Futura Std Book" panose="020B0502020204020303" pitchFamily="34" charset="0"/>
              </a:rPr>
              <a:t>Fecha: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0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MS PGothic</vt:lpstr>
      <vt:lpstr>Calibri</vt:lpstr>
      <vt:lpstr>Futura Std Book</vt:lpstr>
      <vt:lpstr>Tema de Office</vt:lpstr>
      <vt:lpstr>Presentación de PowerPoint</vt:lpstr>
    </vt:vector>
  </TitlesOfParts>
  <Company>OMNIGROUP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Dpto de Sistemas</dc:creator>
  <cp:lastModifiedBy>Diana CArolina Diaz Viafara</cp:lastModifiedBy>
  <cp:revision>46</cp:revision>
  <dcterms:created xsi:type="dcterms:W3CDTF">2013-02-12T11:31:19Z</dcterms:created>
  <dcterms:modified xsi:type="dcterms:W3CDTF">2018-09-12T15:02:00Z</dcterms:modified>
</cp:coreProperties>
</file>